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9" r:id="rId6"/>
    <p:sldId id="263" r:id="rId7"/>
    <p:sldId id="262" r:id="rId8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630" y="120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Schreiber" userId="dd97fd09-9c55-48bb-94bf-99d93a322bf0" providerId="ADAL" clId="{78003EEE-C704-4281-9D9D-CB1D65C4A9D0}"/>
    <pc:docChg chg="modSld">
      <pc:chgData name="Patrick Schreiber" userId="dd97fd09-9c55-48bb-94bf-99d93a322bf0" providerId="ADAL" clId="{78003EEE-C704-4281-9D9D-CB1D65C4A9D0}" dt="2026-03-24T06:12:58.735" v="1" actId="1035"/>
      <pc:docMkLst>
        <pc:docMk/>
      </pc:docMkLst>
      <pc:sldChg chg="modSp mod">
        <pc:chgData name="Patrick Schreiber" userId="dd97fd09-9c55-48bb-94bf-99d93a322bf0" providerId="ADAL" clId="{78003EEE-C704-4281-9D9D-CB1D65C4A9D0}" dt="2026-03-24T06:12:58.735" v="1" actId="1035"/>
        <pc:sldMkLst>
          <pc:docMk/>
          <pc:sldMk cId="337374492" sldId="263"/>
        </pc:sldMkLst>
        <pc:picChg chg="mod">
          <ac:chgData name="Patrick Schreiber" userId="dd97fd09-9c55-48bb-94bf-99d93a322bf0" providerId="ADAL" clId="{78003EEE-C704-4281-9D9D-CB1D65C4A9D0}" dt="2026-03-24T06:12:58.735" v="1" actId="1035"/>
          <ac:picMkLst>
            <pc:docMk/>
            <pc:sldMk cId="337374492" sldId="263"/>
            <ac:picMk id="1026" creationId="{C57877B0-63B8-07C7-3DA4-0290935370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90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8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7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81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42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01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3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01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46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24.03.2026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2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3FD29A7-BE45-7896-2AB9-A162719BC0A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"/>
            <a:ext cx="9144000" cy="51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6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D1B7-3A97-A17F-2855-65EE4666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EA053-464A-59D1-72C8-8F45A1FA9B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5E9778-7E52-474C-6642-88E07B491F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3D8BC6-DE9E-49E3-806E-8A0BDCD5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" y="-29308"/>
            <a:ext cx="9140426" cy="5146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058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E12AB-4B8E-04C7-809C-8D0572E4D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689D28-67F3-CFE3-4A36-74C59C5374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348A280-821C-6050-DCED-57D99634BB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7877B0-63B8-07C7-3DA4-029093537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" y="-29308"/>
            <a:ext cx="9140424" cy="51460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374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9289D-2203-83FA-1B54-ADE1EEC43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62337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21a6e0c5-b51e-46eb-b275-936965ad5b5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FB50244CCB0A48813E2FB7F948E8B2" ma:contentTypeVersion="16" ma:contentTypeDescription="Ein neues Dokument erstellen." ma:contentTypeScope="" ma:versionID="b1b4d648fbbc327c36597c93dc1b75a0">
  <xsd:schema xmlns:xsd="http://www.w3.org/2001/XMLSchema" xmlns:xs="http://www.w3.org/2001/XMLSchema" xmlns:p="http://schemas.microsoft.com/office/2006/metadata/properties" xmlns:ns2="e58eaca8-f4da-4d53-a948-ecd7d12d3e4a" xmlns:ns3="21a6e0c5-b51e-46eb-b275-936965ad5b5d" xmlns:ns4="d18df12e-1289-4f21-a141-f7f31d6603bc" targetNamespace="http://schemas.microsoft.com/office/2006/metadata/properties" ma:root="true" ma:fieldsID="072406afb81a75b7486b7681c6ac84cd" ns2:_="" ns3:_="" ns4:_="">
    <xsd:import namespace="e58eaca8-f4da-4d53-a948-ecd7d12d3e4a"/>
    <xsd:import namespace="21a6e0c5-b51e-46eb-b275-936965ad5b5d"/>
    <xsd:import namespace="d18df12e-1289-4f21-a141-f7f31d6603bc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MediaServiceMetadata" minOccurs="0"/>
                <xsd:element ref="ns3:lcf76f155ced4ddcb4097134ff3c332f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3:MediaServiceSearchPropertie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44053b5-dd2a-4592-9bcc-1959e9504109}" ma:internalName="TaxCatchAll" ma:showField="CatchAllData" ma:web="d18df12e-1289-4f21-a141-f7f31d6603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44053b5-dd2a-4592-9bcc-1959e9504109}" ma:internalName="TaxCatchAllLabel" ma:readOnly="true" ma:showField="CatchAllDataLabel" ma:web="d18df12e-1289-4f21-a141-f7f31d6603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6e0c5-b51e-46eb-b275-936965ad5b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3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8df12e-1289-4f21-a141-f7f31d6603bc" elementFormDefault="qualified">
    <xsd:import namespace="http://schemas.microsoft.com/office/2006/documentManagement/types"/>
    <xsd:import namespace="http://schemas.microsoft.com/office/infopath/2007/PartnerControls"/>
    <xsd:element name="SharedWithUsers" ma:index="2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f3f64381-af27-4bc9-81c0-3cb258456522" ContentTypeId="0x0101" PreviousValue="false"/>
</file>

<file path=customXml/itemProps1.xml><?xml version="1.0" encoding="utf-8"?>
<ds:datastoreItem xmlns:ds="http://schemas.openxmlformats.org/officeDocument/2006/customXml" ds:itemID="{117FB769-BD80-4408-B2A8-DC7F39AA3295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87778deb-af02-42e7-94a1-5a6bbe896bdb"/>
    <ds:schemaRef ds:uri="21a6e0c5-b51e-46eb-b275-936965ad5b5d"/>
  </ds:schemaRefs>
</ds:datastoreItem>
</file>

<file path=customXml/itemProps2.xml><?xml version="1.0" encoding="utf-8"?>
<ds:datastoreItem xmlns:ds="http://schemas.openxmlformats.org/officeDocument/2006/customXml" ds:itemID="{CE07A57B-1B96-4C10-8B0C-6286E16F154A}"/>
</file>

<file path=customXml/itemProps3.xml><?xml version="1.0" encoding="utf-8"?>
<ds:datastoreItem xmlns:ds="http://schemas.openxmlformats.org/officeDocument/2006/customXml" ds:itemID="{F6E37720-C82F-4378-B6F1-C009CE1A78F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BF3FA4E-8457-4819-9882-F866153CD4E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5" baseType="lpstr"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Kunath</dc:creator>
  <cp:lastModifiedBy>Patrick Schreiber</cp:lastModifiedBy>
  <cp:revision>39</cp:revision>
  <dcterms:created xsi:type="dcterms:W3CDTF">2021-04-30T12:51:15Z</dcterms:created>
  <dcterms:modified xsi:type="dcterms:W3CDTF">2026-03-24T06:13:07Z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0x0101007EFB50244CCB0A48813E2FB7F948E8B2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